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>
                <a:latin typeface="Comic Sans MS" panose="030F0702030302020204" pitchFamily="66" charset="0"/>
              </a:rPr>
              <a:t>food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Tuji jezik angleščina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2.razred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DIVO_FOO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546" y="206734"/>
            <a:ext cx="10718872" cy="6384897"/>
          </a:xfrm>
        </p:spPr>
      </p:pic>
    </p:spTree>
    <p:extLst>
      <p:ext uri="{BB962C8B-B14F-4D97-AF65-F5344CB8AC3E}">
        <p14:creationId xmlns:p14="http://schemas.microsoft.com/office/powerpoint/2010/main" val="33981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23</TotalTime>
  <Words>5</Words>
  <Application>Microsoft Office PowerPoint</Application>
  <PresentationFormat>Širokozaslonsko</PresentationFormat>
  <Paragraphs>3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Comic Sans MS</vt:lpstr>
      <vt:lpstr>Gill Sans MT</vt:lpstr>
      <vt:lpstr>Impact</vt:lpstr>
      <vt:lpstr>Badge</vt:lpstr>
      <vt:lpstr>food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Sebastijan</dc:creator>
  <cp:lastModifiedBy>Miranda</cp:lastModifiedBy>
  <cp:revision>1</cp:revision>
  <dcterms:created xsi:type="dcterms:W3CDTF">2020-04-10T12:39:21Z</dcterms:created>
  <dcterms:modified xsi:type="dcterms:W3CDTF">2020-04-10T14:36:29Z</dcterms:modified>
</cp:coreProperties>
</file>