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3035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FA97FA-E832-4173-99C0-9B7A5C6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3A53-29C2-473E-B6BF-C7AF4773AD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30F82-1E38-4E57-BAE9-5FFD7760D69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2FB36-228D-4E66-BF68-B1CA43B6EF3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7047-3EC4-4BF8-B67F-588BB9EDE7A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BC9FA-761A-44CE-9564-4D800D42F42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65D7A-956C-4BE4-8743-0CF7AD47B89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FD6B8-5386-4699-8271-B3FEA297589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3F440-62B2-428F-82E3-8BBF25161EC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D987-FDDB-46B2-851E-9B9F211AD3D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17898-8EB0-403C-B7EF-BD2C08A8AF6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FCE7-DCA0-4FE4-B1E2-FFD7C41DBB6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DC66-55FA-40D7-B94F-304844B7F4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55BD-358C-4967-8415-E1ADC568D9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9855C-34A1-4F5A-8DB7-58A04FDE129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0B6B7-E43E-4931-B6EE-2D3D8FD1BE9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4696-A3FA-4701-B6BB-F849538A17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7EB5C-B334-4B94-81B6-8058EC85273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9856-0452-4760-A25C-3F2DD6E2A40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F8D3-D9D7-4B9A-95D2-DE4AE7848D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10344-F369-4269-AD8B-DF02FCD927E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207A6-0E5B-41BF-941B-495F2B3ABF4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554C8-4A75-4901-995E-D23D53CE5DE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B744-58CC-4121-9AB7-6DB5849F20B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AC7AD-715D-4C79-B6E6-19073B56AB2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B319-6191-4DA5-A7D2-68A7B6E83A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9CF04-AF3F-40B4-B4F7-18ECCFA2F4F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90CF2-D6A1-47CC-9948-8FD897F6466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D3D5-DDF5-4D1D-A6D4-7F4A617BCCC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285C-4A15-4CB2-B84C-FE7D7B0FBD9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D41E3-89D9-4BA5-84CC-E15B3FECB58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F46A4-2B89-4AAE-9EFD-BEF6695F374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9913-1DC1-4D6E-84BE-EFBBE0F7F4B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E82B9-91E6-4E0B-8448-B425780C19C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6BA5D-D9EE-468E-8FA8-82E5CAFACD6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68F20-7105-407F-BD59-A1C5E9EE3D8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472A7-0F92-4961-9A2B-72CF60F364F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16E44-56C7-4D4A-89D1-F9D7DDA2B90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771CA-D5BD-48A6-A37D-45E44FD739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C7873-1A23-47B1-81AF-2EA1F0CAD6C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2EE34-DE47-4CEB-A8EB-D8A0520BB0B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3D00-3779-4F94-A81D-5C65B28D68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D250A-1F4D-42F5-9BB0-842FBE194FA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7EB8-F6BB-4177-B0CF-C7AE4660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DE4B-5C32-4ECA-A62B-86AD7E8A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4A9-7624-4EEB-B795-F82D6EB82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AAB5-D85A-4C39-B725-A233053F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20BB-6F15-48E0-BD4D-AA38993F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8F9A-84D1-4115-A9E4-F92D4BE7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DBDF-185A-4C42-9F92-A413187D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E479-A73F-4356-83DC-59B6A6A7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DB39-A794-41B7-A45D-4A4BBDA68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6FCB8-20DC-419B-A68B-D7E6A0A3A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A014-4301-4657-A96D-8E0C90B94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4A96B1-09C6-4161-970C-E56C63B3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GLASBILA-KVIZ-OZ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ropotulja, 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7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5538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09950"/>
            <a:ext cx="2087736" cy="1447800"/>
          </a:xfrm>
          <a:prstGeom prst="rect">
            <a:avLst/>
          </a:prstGeom>
          <a:noFill/>
        </p:spPr>
      </p:pic>
      <p:pic>
        <p:nvPicPr>
          <p:cNvPr id="6" name="Slika 5" descr="http://www.music.vt.edu/musicdictionary/textt/images/Timpan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riveramusica.com/includes/marimba_yamaha_ym40_3_octavas_Rv4.jpg?i=../imagenes/productos/grandes/80063094504010.jpg&amp;m=../imagenes/productos/grandes/superposicion.png&amp;nombreImg=marimba_yamaha_ym40_3_octavas_Rv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None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331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5" name="Slika 4" descr="C:\Documents and Settings\Robi\My Documents\TANJA\GVZ\6. RAZRED\PIHALA - RISBE\FAG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800350"/>
            <a:ext cx="14780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None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 descr="C:\Documents and Settings\Robi\My Documents\TANJA\GVZ\6. RAZRED\PIHALA - RISBE\KLARINE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62150"/>
            <a:ext cx="990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1946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558">
            <a:off x="3273085" y="2922658"/>
            <a:ext cx="2507429" cy="21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150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39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www.mediaspeed.net/dinamic/medium/00000168/168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62150"/>
            <a:ext cx="1587183" cy="29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</a:t>
            </a: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tri</a:t>
            </a: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il_fi" descr="http://upload.wikimedia.org/wikipedia/en/7/7f/John_Walker_%28organist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571750"/>
            <a:ext cx="1629093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5" name="il_fi" descr="http://images04.olx.si/ui/4/48/77/65794177_1-Slike-Kitara-akusticna-kitara-klasicna-kita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 navadi 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encoremusiclessons.com/images/about_page_imgs/violin-l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43150"/>
            <a:ext cx="30206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70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Slika 4" descr="C:\Documents and Settings\Robi\My Documents\TANJA\GVZ\6. RAZRED\GLASBILA S TIPKAMI - RISBE\HARMON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472"/>
          </a:xfrm>
        </p:spPr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None/>
            </a:pPr>
            <a:endParaRPr lang="sl-SI" sz="54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sl-SI" sz="5400" b="1" dirty="0" smtClean="0">
                <a:solidFill>
                  <a:srgbClr val="002060"/>
                </a:solidFill>
              </a:rPr>
              <a:t>in meh                . 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pic>
        <p:nvPicPr>
          <p:cNvPr id="3174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52550"/>
            <a:ext cx="1524000" cy="9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servis-harmonik.naspletu.com/slo/pictures/me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800350"/>
            <a:ext cx="2380615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school-portal.co.uk/GroupDownloadAttachment.asp?GroupId=882556&amp;AttachmentID=113835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379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upload.wikimedia.org/wikipedia/commons/7/70/Polz-vio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g.rtvslo.si/_up/drown/photos/2011/04/11/35955_violina-2_sho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57550"/>
            <a:ext cx="1610360" cy="15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5" name="il_fi" descr="https://www.eglasbenasola.si/files/pages/gszalec/images/instrumenti/Saxoph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49"/>
          </a:xfrm>
        </p:spPr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None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vvve.hu/files/zenetar/Vibraf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47951"/>
            <a:ext cx="3029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l_fi" descr="http://arhiv.nd-mb.si/nd/Pihalni_kvintet_G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95550"/>
            <a:ext cx="436054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4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5" name="il_fi" descr="http://www.glasbeniatelje.com/img/products/5155_im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85950"/>
            <a:ext cx="4285932" cy="2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8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None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il_fi" descr="http://www.musicmax.si/media/artikli/00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90750"/>
            <a:ext cx="3853180" cy="26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7826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38550"/>
            <a:ext cx="2353437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472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3730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66950"/>
            <a:ext cx="3505200" cy="2630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0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09999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9634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714750"/>
            <a:ext cx="1146710" cy="1066800"/>
          </a:xfrm>
          <a:prstGeom prst="rect">
            <a:avLst/>
          </a:prstGeom>
          <a:noFill/>
        </p:spPr>
      </p:pic>
      <p:pic>
        <p:nvPicPr>
          <p:cNvPr id="69636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14750"/>
            <a:ext cx="1224472" cy="1066800"/>
          </a:xfrm>
          <a:prstGeom prst="rect">
            <a:avLst/>
          </a:prstGeom>
          <a:noFill/>
        </p:spPr>
      </p:pic>
      <p:pic>
        <p:nvPicPr>
          <p:cNvPr id="69638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942" y="3714750"/>
            <a:ext cx="1318858" cy="1008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544</Words>
  <Application>Microsoft Office PowerPoint</Application>
  <PresentationFormat>Diaprojekcija na zaslonu (16:9)</PresentationFormat>
  <Paragraphs>160</Paragraphs>
  <Slides>42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6" baseType="lpstr">
      <vt:lpstr>Arial</vt:lpstr>
      <vt:lpstr>Candara</vt:lpstr>
      <vt:lpstr>Curlz MT</vt:lpstr>
      <vt:lpstr>Default Design</vt:lpstr>
      <vt:lpstr>GLASBILA-KVIZ-OZ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Uporabnik</cp:lastModifiedBy>
  <cp:revision>89</cp:revision>
  <dcterms:created xsi:type="dcterms:W3CDTF">2005-07-07T00:08:32Z</dcterms:created>
  <dcterms:modified xsi:type="dcterms:W3CDTF">2020-03-17T10:30:02Z</dcterms:modified>
</cp:coreProperties>
</file>