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87" r:id="rId4"/>
    <p:sldId id="291" r:id="rId5"/>
    <p:sldId id="258" r:id="rId6"/>
    <p:sldId id="259" r:id="rId7"/>
    <p:sldId id="288" r:id="rId8"/>
    <p:sldId id="289" r:id="rId9"/>
    <p:sldId id="290" r:id="rId10"/>
    <p:sldId id="296" r:id="rId11"/>
    <p:sldId id="292" r:id="rId12"/>
    <p:sldId id="294" r:id="rId13"/>
    <p:sldId id="293" r:id="rId14"/>
    <p:sldId id="295" r:id="rId15"/>
    <p:sldId id="298" r:id="rId16"/>
    <p:sldId id="29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05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1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457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4615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520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5083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2369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3377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436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07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495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23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201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857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307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897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786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5D7D3-02DE-4527-9DE7-5AFC0B699A05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BD5F-3E0B-4EF6-936B-A78AE1DDBF4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0057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iwU37osOkQ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I6dsMeABpU&amp;t=22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www.youtube.com/watch?v=QFtB4WwkdZ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jb2TURdBeEQ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ou8A0g_jYy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nuq9PXbyw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A913BE-09B0-4E26-ACFA-B230BC423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BAROČNI SKLADATELJI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BB932EA-BF16-47C0-B4E0-5286810029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7.A in 7.B</a:t>
            </a:r>
          </a:p>
          <a:p>
            <a:r>
              <a:rPr lang="sl-SI" dirty="0"/>
              <a:t>Polona PROSEN</a:t>
            </a:r>
          </a:p>
          <a:p>
            <a:r>
              <a:rPr lang="sl-SI" dirty="0"/>
              <a:t>DUTOVLJE, APRIL 2020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B19747-B0DD-4AA1-A296-812866EBD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1" y="316001"/>
            <a:ext cx="1728000" cy="216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D6311FB-808C-4EEA-AA41-428E8BBBE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23" y="4316325"/>
            <a:ext cx="1786354" cy="216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70FE9B1-CE8D-4E33-A682-7AFF566D8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065" y="316001"/>
            <a:ext cx="2160000" cy="21600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7530DF5-F37F-43B8-8797-084E95A32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49" y="705438"/>
            <a:ext cx="3305175" cy="138112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29CFA406-CC8C-4C1F-8B45-474C82BA5F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730" y="3664099"/>
            <a:ext cx="1782669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7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36C9040-37D6-4505-ADA4-76200EDC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/>
              <a:t>PREBERI GLASBENE IZRAZE IN OBLIKE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E80AB80F-CF87-4D2D-9D30-1B1B44728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9418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31F7B9-FF46-45CC-A08B-8EFFA471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GLASBENI IZRAZI (samo preberi)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898895-B853-426E-B3B7-0A4E6606A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PRELUDIJ: instrumentalna predigra ali uvodna glasba</a:t>
            </a:r>
          </a:p>
          <a:p>
            <a:r>
              <a:rPr lang="sl-SI" dirty="0"/>
              <a:t>FUGA: skladba z eno glasbeno temo (</a:t>
            </a:r>
            <a:r>
              <a:rPr lang="sl-SI" dirty="0" err="1"/>
              <a:t>monotematska</a:t>
            </a:r>
            <a:r>
              <a:rPr lang="sl-SI" dirty="0"/>
              <a:t> skladba)</a:t>
            </a:r>
          </a:p>
          <a:p>
            <a:r>
              <a:rPr lang="sl-SI" dirty="0"/>
              <a:t>TOKATA: (It. = dotakniti se) instrumentalna skladba predvsem za instrumente s tipkami</a:t>
            </a:r>
          </a:p>
          <a:p>
            <a:r>
              <a:rPr lang="sl-SI" b="1" dirty="0"/>
              <a:t>KANTATA</a:t>
            </a:r>
            <a:r>
              <a:rPr lang="sl-SI" dirty="0"/>
              <a:t>: (It. </a:t>
            </a:r>
            <a:r>
              <a:rPr lang="sl-SI" dirty="0" err="1"/>
              <a:t>Cantare</a:t>
            </a:r>
            <a:r>
              <a:rPr lang="sl-SI" dirty="0"/>
              <a:t> – petje) je vokalno instrumentalna skladba za soliste, zbor in orkester, s posvetno (ne-cerkveno) vsebino. Podobna operi, le da jo izvajajo brez scene in kostumov.</a:t>
            </a:r>
          </a:p>
        </p:txBody>
      </p:sp>
    </p:spTree>
    <p:extLst>
      <p:ext uri="{BB962C8B-B14F-4D97-AF65-F5344CB8AC3E}">
        <p14:creationId xmlns:p14="http://schemas.microsoft.com/office/powerpoint/2010/main" val="362489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DEBB48-D5ED-4775-B106-D5EE88C3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MARC – ANTOINE CHARPENTIER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5EF3E6-D88D-46B4-9460-98B004E03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Francoski baročni skladatelj, najbolj znan po svojem delu TE DEUM (hvalnica).</a:t>
            </a:r>
          </a:p>
          <a:p>
            <a:r>
              <a:rPr lang="sl-SI" dirty="0"/>
              <a:t>Danes jo poznamo iz vsem znane EVROVIZIJE: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https://www.youtube.com/watch?v=iwU37osOkQA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9733132-3795-4F05-8844-BF2CFA296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17" y="3058419"/>
            <a:ext cx="2609088" cy="36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7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651257-5340-4C7A-9892-B93DA007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GEORG FRIEDRICH </a:t>
            </a:r>
            <a:r>
              <a:rPr lang="sl-SI" dirty="0" err="1"/>
              <a:t>HäNDEL</a:t>
            </a:r>
            <a:r>
              <a:rPr lang="sl-SI" dirty="0"/>
              <a:t> (1685 – 1759)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A8F6BE8-DE6F-4A74-A02B-718CDB5E6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Rojen istega leta kot Bach, v nemškem mestu Halle.</a:t>
            </a:r>
          </a:p>
          <a:p>
            <a:r>
              <a:rPr lang="sl-SI" dirty="0"/>
              <a:t>Pisal: cerkvene skladbe, </a:t>
            </a:r>
            <a:r>
              <a:rPr lang="sl-SI" b="1" dirty="0"/>
              <a:t>oratorije</a:t>
            </a:r>
            <a:r>
              <a:rPr lang="sl-SI" dirty="0"/>
              <a:t>, opere.</a:t>
            </a:r>
          </a:p>
          <a:p>
            <a:r>
              <a:rPr lang="sl-SI" dirty="0"/>
              <a:t>Večino življenja živel v Londonu.</a:t>
            </a:r>
          </a:p>
          <a:p>
            <a:endParaRPr lang="sl-SI" dirty="0"/>
          </a:p>
          <a:p>
            <a:r>
              <a:rPr lang="sl-SI" dirty="0"/>
              <a:t>Mojster vokalno – instrumentalne gl. oblike, z večinoma duhovno vsebino, ki se imenuje </a:t>
            </a:r>
            <a:r>
              <a:rPr lang="sl-SI" b="1" dirty="0"/>
              <a:t>ORATORIJ</a:t>
            </a:r>
            <a:r>
              <a:rPr lang="sl-SI" dirty="0"/>
              <a:t>. (podobno kantati, le vsebina drugačna)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46C8856-1DB7-44A4-87DC-B540429F3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144" y="1850065"/>
            <a:ext cx="2233497" cy="270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28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A5166E-7918-44AF-8275-F3F2CC41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ALELUJA IZ ORATORIJA MESIJA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79FC32A-9099-4EA2-ADBD-39262EBFE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Vsem znana Aleluja: poslušaj posnetek in pri tem spremljaj note – povabim te, da zraven zapoješ </a:t>
            </a:r>
            <a:r>
              <a:rPr lang="sl-SI" dirty="0">
                <a:sym typeface="Wingdings" panose="05000000000000000000" pitchFamily="2" charset="2"/>
              </a:rPr>
              <a:t>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>
                <a:hlinkClick r:id="rId2"/>
              </a:rPr>
              <a:t>https://www.youtube.com/watch?v=VI6dsMeABpU&amp;t=22s</a:t>
            </a:r>
            <a:endParaRPr lang="sl-SI" dirty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sl-SI" dirty="0">
                <a:sym typeface="Wingdings" panose="05000000000000000000" pitchFamily="2" charset="2"/>
              </a:rPr>
              <a:t>NOTE </a:t>
            </a:r>
          </a:p>
        </p:txBody>
      </p:sp>
      <p:sp>
        <p:nvSpPr>
          <p:cNvPr id="4" name="Puščica: dol 3">
            <a:extLst>
              <a:ext uri="{FF2B5EF4-FFF2-40B4-BE49-F238E27FC236}">
                <a16:creationId xmlns:a16="http://schemas.microsoft.com/office/drawing/2014/main" id="{5B0576D9-AA90-42E3-8E3C-9B9BB998F9F9}"/>
              </a:ext>
            </a:extLst>
          </p:cNvPr>
          <p:cNvSpPr/>
          <p:nvPr/>
        </p:nvSpPr>
        <p:spPr>
          <a:xfrm>
            <a:off x="6794205" y="5220586"/>
            <a:ext cx="478465" cy="5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uščica: dol 4">
            <a:extLst>
              <a:ext uri="{FF2B5EF4-FFF2-40B4-BE49-F238E27FC236}">
                <a16:creationId xmlns:a16="http://schemas.microsoft.com/office/drawing/2014/main" id="{6FF9C8F3-9D47-44D3-9422-4916C289CCE7}"/>
              </a:ext>
            </a:extLst>
          </p:cNvPr>
          <p:cNvSpPr/>
          <p:nvPr/>
        </p:nvSpPr>
        <p:spPr>
          <a:xfrm>
            <a:off x="7425070" y="5220585"/>
            <a:ext cx="478465" cy="5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uščica: dol 5">
            <a:extLst>
              <a:ext uri="{FF2B5EF4-FFF2-40B4-BE49-F238E27FC236}">
                <a16:creationId xmlns:a16="http://schemas.microsoft.com/office/drawing/2014/main" id="{D1A06381-2623-4AC9-A90B-F712E1236F18}"/>
              </a:ext>
            </a:extLst>
          </p:cNvPr>
          <p:cNvSpPr/>
          <p:nvPr/>
        </p:nvSpPr>
        <p:spPr>
          <a:xfrm>
            <a:off x="5073499" y="5227674"/>
            <a:ext cx="478465" cy="5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uščica: dol 6">
            <a:extLst>
              <a:ext uri="{FF2B5EF4-FFF2-40B4-BE49-F238E27FC236}">
                <a16:creationId xmlns:a16="http://schemas.microsoft.com/office/drawing/2014/main" id="{3E59A67C-AD74-428C-BF74-FBB2F021BFAB}"/>
              </a:ext>
            </a:extLst>
          </p:cNvPr>
          <p:cNvSpPr/>
          <p:nvPr/>
        </p:nvSpPr>
        <p:spPr>
          <a:xfrm>
            <a:off x="4463900" y="5227674"/>
            <a:ext cx="478465" cy="5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8939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D3330B-EFB8-460E-A2F7-BFE7AA2D3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A32890D-8310-4CAE-AD21-7074C43EC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3" t="3080" r="13508" b="9006"/>
          <a:stretch/>
        </p:blipFill>
        <p:spPr>
          <a:xfrm rot="16200000">
            <a:off x="2597962" y="-159488"/>
            <a:ext cx="6616821" cy="7176975"/>
          </a:xfrm>
        </p:spPr>
      </p:pic>
    </p:spTree>
    <p:extLst>
      <p:ext uri="{BB962C8B-B14F-4D97-AF65-F5344CB8AC3E}">
        <p14:creationId xmlns:p14="http://schemas.microsoft.com/office/powerpoint/2010/main" val="392251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71A5C9-804B-43C2-899E-3A2CCA9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SUITA              SARABANDA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514A17-E485-44F2-86CE-23B813E73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Pisal je tudi SUITE (zaporedje plesov) , ki so najbolj znane skladbe baroka.</a:t>
            </a:r>
          </a:p>
          <a:p>
            <a:r>
              <a:rPr lang="sl-SI" dirty="0"/>
              <a:t>Eden izmed plesov je SARABANDA (ples, španskega izvora, zelo počasen).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https://www.youtube.com/watch?v=QFtB4WwkdZ8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BFE085B-3548-4D65-87A9-6ABF3D0CB8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4" t="9793" r="29018" b="14082"/>
          <a:stretch/>
        </p:blipFill>
        <p:spPr>
          <a:xfrm rot="16200000">
            <a:off x="4527196" y="2534061"/>
            <a:ext cx="2662687" cy="5635253"/>
          </a:xfrm>
          <a:prstGeom prst="rect">
            <a:avLst/>
          </a:prstGeom>
        </p:spPr>
      </p:pic>
      <p:sp>
        <p:nvSpPr>
          <p:cNvPr id="6" name="Puščica: desno 5">
            <a:extLst>
              <a:ext uri="{FF2B5EF4-FFF2-40B4-BE49-F238E27FC236}">
                <a16:creationId xmlns:a16="http://schemas.microsoft.com/office/drawing/2014/main" id="{69876930-385B-49D1-BDE7-BC18117C1E78}"/>
              </a:ext>
            </a:extLst>
          </p:cNvPr>
          <p:cNvSpPr/>
          <p:nvPr/>
        </p:nvSpPr>
        <p:spPr>
          <a:xfrm>
            <a:off x="2519916" y="1112991"/>
            <a:ext cx="1350335" cy="432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403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463731-B13A-4788-AA7C-9F86BB4F7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CLAUDIO MONTEVERDI (1567 – 1643)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C92173-5B6A-4B01-9B82-2E5C076F4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Italijanski skladatelj, violinist, orglar in pevec.</a:t>
            </a:r>
          </a:p>
          <a:p>
            <a:r>
              <a:rPr lang="sl-SI" b="1" dirty="0">
                <a:solidFill>
                  <a:srgbClr val="00B0F0"/>
                </a:solidFill>
              </a:rPr>
              <a:t>Je prvi veli</a:t>
            </a:r>
            <a:r>
              <a:rPr lang="sl-SI" dirty="0">
                <a:solidFill>
                  <a:srgbClr val="00B0F0"/>
                </a:solidFill>
              </a:rPr>
              <a:t>ki </a:t>
            </a:r>
            <a:r>
              <a:rPr lang="sl-SI" b="1" dirty="0">
                <a:solidFill>
                  <a:srgbClr val="00B0F0"/>
                </a:solidFill>
              </a:rPr>
              <a:t>operni skladatelj</a:t>
            </a:r>
            <a:r>
              <a:rPr lang="sl-SI" dirty="0"/>
              <a:t>.</a:t>
            </a:r>
          </a:p>
          <a:p>
            <a:r>
              <a:rPr lang="sl-SI" dirty="0"/>
              <a:t>Povezuje obdobje renesanse in baroka.</a:t>
            </a:r>
          </a:p>
          <a:p>
            <a:r>
              <a:rPr lang="sl-SI" dirty="0"/>
              <a:t>Njegova najbolj znana opera je ORFEJ, ima mitološko vsebino.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E87D50B-9FE3-428E-B90D-6FEBF7937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19" y="191386"/>
            <a:ext cx="288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OPERA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OPERA je glasbeno scensko delo,</a:t>
            </a:r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kjer pevci nastopajo (igrajo) ob spremljavi orkestra. Na odru je postavljena scena, pevci so v kostumih, uprizarjajo igro. Glasbeno gledališče.</a:t>
            </a:r>
          </a:p>
          <a:p>
            <a:endParaRPr lang="sl-SI" dirty="0"/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Nastala je okrog l. 1600 v Firencah.</a:t>
            </a:r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Večina oper je nastala po naročilu plemičev.</a:t>
            </a:r>
          </a:p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Bogato okrašena scena, velik oder, razkošni kostumi, pevci solisti, spremljava orkestra</a:t>
            </a:r>
          </a:p>
        </p:txBody>
      </p:sp>
    </p:spTree>
    <p:extLst>
      <p:ext uri="{BB962C8B-B14F-4D97-AF65-F5344CB8AC3E}">
        <p14:creationId xmlns:p14="http://schemas.microsoft.com/office/powerpoint/2010/main" val="20763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0C0A0F-92CB-420E-B320-3A8504AC5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996CB0E7-B48D-4DD6-BB84-6D8220CAF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9" r="3711" b="1701"/>
          <a:stretch/>
        </p:blipFill>
        <p:spPr>
          <a:xfrm rot="16200000">
            <a:off x="2832786" y="-547576"/>
            <a:ext cx="6242894" cy="7953152"/>
          </a:xfrm>
        </p:spPr>
      </p:pic>
    </p:spTree>
    <p:extLst>
      <p:ext uri="{BB962C8B-B14F-4D97-AF65-F5344CB8AC3E}">
        <p14:creationId xmlns:p14="http://schemas.microsoft.com/office/powerpoint/2010/main" val="564539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259B83-AAC0-4CCE-960E-BD3805EE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ORFEJ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589E8DD-2EC5-445E-A00B-6F53F7A51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2"/>
              </a:rPr>
              <a:t>https://www.youtube.com/watch?v=jb2TURdBeEQ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B589D6B-4C2E-4C04-89FF-7B7D8A2C4F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72" y="3054308"/>
            <a:ext cx="4356832" cy="3492416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6048447A-B8D8-44CE-98CB-F2E3BE543BC7}"/>
              </a:ext>
            </a:extLst>
          </p:cNvPr>
          <p:cNvSpPr txBox="1"/>
          <p:nvPr/>
        </p:nvSpPr>
        <p:spPr>
          <a:xfrm>
            <a:off x="5575004" y="4895548"/>
            <a:ext cx="4506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Baročna operna hiša v Rimu</a:t>
            </a:r>
          </a:p>
        </p:txBody>
      </p:sp>
    </p:spTree>
    <p:extLst>
      <p:ext uri="{BB962C8B-B14F-4D97-AF65-F5344CB8AC3E}">
        <p14:creationId xmlns:p14="http://schemas.microsoft.com/office/powerpoint/2010/main" val="18213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CF8B82A-2B33-458A-8B55-96251BE3D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HENRY PURCELL (1659 – 1695)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EB4F8AA-997C-4C55-BBD6-D57817903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Angleški baročni skladatelj.</a:t>
            </a:r>
          </a:p>
          <a:p>
            <a:r>
              <a:rPr lang="sl-SI" dirty="0"/>
              <a:t>Nasploh eden največjih angleških glasbenikov.</a:t>
            </a:r>
          </a:p>
          <a:p>
            <a:r>
              <a:rPr lang="sl-SI" dirty="0"/>
              <a:t>Avtor najpomembnejše angleške opere 17. st. DIDO IN ENEJ.</a:t>
            </a:r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https://www.youtube.com/watch?v=ou8A0g_jYyA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100D40F-B5EC-421E-AE31-CAF51D6F1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8" y="868362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52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446D2-51C1-4B44-88BF-653982D1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JOHANN SEBASTIAN BACH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F97845A-D174-4098-963B-599542B4D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/>
              <a:t>Eisenach</a:t>
            </a:r>
            <a:r>
              <a:rPr lang="sl-SI" dirty="0"/>
              <a:t> 1685 – Leipzig 1750 (Nemčija)</a:t>
            </a:r>
          </a:p>
          <a:p>
            <a:r>
              <a:rPr lang="sl-SI" dirty="0"/>
              <a:t>NAJPOMEMBNEJŠI BAROČNI SKLADATELJ!</a:t>
            </a:r>
          </a:p>
          <a:p>
            <a:pPr>
              <a:buFontTx/>
              <a:buChar char="-"/>
            </a:pPr>
            <a:r>
              <a:rPr lang="sl-SI" dirty="0"/>
              <a:t>Pisal je predvsem za instrumente s tipkami (orgle, čembalo).</a:t>
            </a:r>
          </a:p>
          <a:p>
            <a:pPr>
              <a:buFontTx/>
              <a:buChar char="-"/>
            </a:pPr>
            <a:r>
              <a:rPr lang="sl-SI" dirty="0"/>
              <a:t>Imel je 4 sinove, ki so tudi znani glasbeniki.</a:t>
            </a:r>
          </a:p>
          <a:p>
            <a:pPr>
              <a:buFontTx/>
              <a:buChar char="-"/>
            </a:pPr>
            <a:r>
              <a:rPr lang="sl-SI" dirty="0"/>
              <a:t>Bil je zelo veren: „</a:t>
            </a:r>
            <a:r>
              <a:rPr lang="sl-SI" dirty="0" err="1"/>
              <a:t>Solli</a:t>
            </a:r>
            <a:r>
              <a:rPr lang="sl-SI" dirty="0"/>
              <a:t> </a:t>
            </a:r>
            <a:r>
              <a:rPr lang="sl-SI" dirty="0" err="1"/>
              <a:t>deo</a:t>
            </a:r>
            <a:r>
              <a:rPr lang="sl-SI" dirty="0"/>
              <a:t> </a:t>
            </a:r>
            <a:r>
              <a:rPr lang="sl-SI" dirty="0" err="1"/>
              <a:t>Gloria</a:t>
            </a:r>
            <a:r>
              <a:rPr lang="sl-SI" dirty="0"/>
              <a:t>“ (samo Bogu slava).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E506686-887B-43F4-8BED-0F7656B4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289" y="710609"/>
            <a:ext cx="2160000" cy="2160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E31D0F-7464-445A-9EF5-8B49A9C8FB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289" y="4891201"/>
            <a:ext cx="36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7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BC864B-79FE-445F-AE5D-99A96F2B1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JOHANN SEBASTIAN BACH - DELA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E8180A4-6D21-4AE1-AD63-BB6AD937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Napisal je nove glasbene oblike: PRELUDIJ, FUGA, KANTATA, TOKATA, PASIJON.</a:t>
            </a:r>
          </a:p>
          <a:p>
            <a:r>
              <a:rPr lang="sl-SI" dirty="0"/>
              <a:t>Dobro uglašeni klavir</a:t>
            </a:r>
          </a:p>
          <a:p>
            <a:r>
              <a:rPr lang="sl-SI" dirty="0"/>
              <a:t>Tokata in fuga v d-molu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https://www.youtube.com/watch?v=Nnuq9PXbywA</a:t>
            </a:r>
            <a:endParaRPr lang="sl-SI" dirty="0"/>
          </a:p>
          <a:p>
            <a:r>
              <a:rPr lang="sl-SI" dirty="0"/>
              <a:t>Brandenburški koncerti 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953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76E569A-F645-4236-8D87-190C5C2F7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>
            <a:extLst>
              <a:ext uri="{FF2B5EF4-FFF2-40B4-BE49-F238E27FC236}">
                <a16:creationId xmlns:a16="http://schemas.microsoft.com/office/drawing/2014/main" id="{913E0A5B-FD1A-4272-98BA-CE3F3CF4D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952" y="294549"/>
            <a:ext cx="5465135" cy="6422403"/>
          </a:xfrm>
        </p:spPr>
      </p:pic>
    </p:spTree>
    <p:extLst>
      <p:ext uri="{BB962C8B-B14F-4D97-AF65-F5344CB8AC3E}">
        <p14:creationId xmlns:p14="http://schemas.microsoft.com/office/powerpoint/2010/main" val="3438574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Vezje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Vezj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ezj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Vezje</Template>
  <TotalTime>171</TotalTime>
  <Words>549</Words>
  <Application>Microsoft Office PowerPoint</Application>
  <PresentationFormat>Širokozaslonsko</PresentationFormat>
  <Paragraphs>64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19" baseType="lpstr">
      <vt:lpstr>Arial</vt:lpstr>
      <vt:lpstr>Tw Cen MT</vt:lpstr>
      <vt:lpstr>Vezje</vt:lpstr>
      <vt:lpstr>BAROČNI SKLADATELJI</vt:lpstr>
      <vt:lpstr>CLAUDIO MONTEVERDI (1567 – 1643)</vt:lpstr>
      <vt:lpstr>OPERA</vt:lpstr>
      <vt:lpstr>PowerPointova predstavitev</vt:lpstr>
      <vt:lpstr>ORFEJ</vt:lpstr>
      <vt:lpstr>HENRY PURCELL (1659 – 1695)</vt:lpstr>
      <vt:lpstr>JOHANN SEBASTIAN BACH </vt:lpstr>
      <vt:lpstr>JOHANN SEBASTIAN BACH - DELA</vt:lpstr>
      <vt:lpstr>PowerPointova predstavitev</vt:lpstr>
      <vt:lpstr>PREBERI GLASBENE IZRAZE IN OBLIKE</vt:lpstr>
      <vt:lpstr>GLASBENI IZRAZI (samo preberi)</vt:lpstr>
      <vt:lpstr>MARC – ANTOINE CHARPENTIER</vt:lpstr>
      <vt:lpstr>GEORG FRIEDRICH HäNDEL (1685 – 1759)</vt:lpstr>
      <vt:lpstr>ALELUJA IZ ORATORIJA MESIJA</vt:lpstr>
      <vt:lpstr>PowerPointova predstavitev</vt:lpstr>
      <vt:lpstr>SUITA              SARABANDA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BAROČNI SKLADATELJI</dc:title>
  <dc:creator>Polona</dc:creator>
  <cp:lastModifiedBy>Polona</cp:lastModifiedBy>
  <cp:revision>25</cp:revision>
  <dcterms:created xsi:type="dcterms:W3CDTF">2020-03-27T12:21:06Z</dcterms:created>
  <dcterms:modified xsi:type="dcterms:W3CDTF">2020-04-08T15:05:04Z</dcterms:modified>
</cp:coreProperties>
</file>