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61" r:id="rId3"/>
    <p:sldId id="262" r:id="rId4"/>
    <p:sldId id="266" r:id="rId5"/>
    <p:sldId id="264" r:id="rId6"/>
    <p:sldId id="265" r:id="rId7"/>
    <p:sldId id="263" r:id="rId8"/>
    <p:sldId id="267" r:id="rId9"/>
    <p:sldId id="26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3040-9ED7-4DE9-BB77-41311490AA0B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877-9E3D-4AB9-A061-59B70D88DFC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889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3040-9ED7-4DE9-BB77-41311490AA0B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877-9E3D-4AB9-A061-59B70D88DFC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286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3040-9ED7-4DE9-BB77-41311490AA0B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877-9E3D-4AB9-A061-59B70D88DFC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8115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3040-9ED7-4DE9-BB77-41311490AA0B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877-9E3D-4AB9-A061-59B70D88DFCF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1697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3040-9ED7-4DE9-BB77-41311490AA0B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877-9E3D-4AB9-A061-59B70D88DFC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7335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3040-9ED7-4DE9-BB77-41311490AA0B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877-9E3D-4AB9-A061-59B70D88DFC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5636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3040-9ED7-4DE9-BB77-41311490AA0B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877-9E3D-4AB9-A061-59B70D88DFC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6181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3040-9ED7-4DE9-BB77-41311490AA0B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877-9E3D-4AB9-A061-59B70D88DFC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5930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3040-9ED7-4DE9-BB77-41311490AA0B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877-9E3D-4AB9-A061-59B70D88DFC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818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3040-9ED7-4DE9-BB77-41311490AA0B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877-9E3D-4AB9-A061-59B70D88DFC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169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3040-9ED7-4DE9-BB77-41311490AA0B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877-9E3D-4AB9-A061-59B70D88DFC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613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3040-9ED7-4DE9-BB77-41311490AA0B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877-9E3D-4AB9-A061-59B70D88DFC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717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3040-9ED7-4DE9-BB77-41311490AA0B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877-9E3D-4AB9-A061-59B70D88DFC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965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3040-9ED7-4DE9-BB77-41311490AA0B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877-9E3D-4AB9-A061-59B70D88DFC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708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3040-9ED7-4DE9-BB77-41311490AA0B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877-9E3D-4AB9-A061-59B70D88DFC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034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3040-9ED7-4DE9-BB77-41311490AA0B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877-9E3D-4AB9-A061-59B70D88DFC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013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3040-9ED7-4DE9-BB77-41311490AA0B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C877-9E3D-4AB9-A061-59B70D88DFC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847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E583040-9ED7-4DE9-BB77-41311490AA0B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BC877-9E3D-4AB9-A061-59B70D88DFC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7865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BIKtFEiLz3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iqYRuEWQPs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n1Sk1WfyPU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5B5s_lP0D8" TargetMode="External"/><Relationship Id="rId2" Type="http://schemas.openxmlformats.org/officeDocument/2006/relationships/hyperlink" Target="https://www.youtube.com/watch?v=d9-9jmBOy8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fDJV_1S4K0" TargetMode="External"/><Relationship Id="rId5" Type="http://schemas.openxmlformats.org/officeDocument/2006/relationships/hyperlink" Target="https://www.youtube.com/watch?v=-rU3vA2w8GU" TargetMode="External"/><Relationship Id="rId4" Type="http://schemas.openxmlformats.org/officeDocument/2006/relationships/hyperlink" Target="https://www.youtube.com/watch?v=HikW68cfE-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-FR3F20Idw" TargetMode="External"/><Relationship Id="rId2" Type="http://schemas.openxmlformats.org/officeDocument/2006/relationships/hyperlink" Target="https://www.youtube.com/watch?v=4LC07Ib3k2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4C2B1A-BD5C-4538-A0CA-B9BC114FBD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JAZZ V SLOVENIJI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64EC5E-8698-47B3-87A5-01034DC673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dirty="0"/>
              <a:t>9.A</a:t>
            </a:r>
          </a:p>
          <a:p>
            <a:r>
              <a:rPr lang="sl-SI" dirty="0"/>
              <a:t>P. Prosen</a:t>
            </a:r>
          </a:p>
          <a:p>
            <a:r>
              <a:rPr lang="sl-SI" dirty="0"/>
              <a:t>Dutovlje, april 2020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E6E9453-D787-416B-A409-B4E68A54A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42" y="320897"/>
            <a:ext cx="5170523" cy="29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1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966A92-D4F8-4BCB-A5A3-817BB51BA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ZNANA SLOVENSKA JAZZ IMENA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0AE1B8-9507-4AE7-A28E-0B27A329B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Samo Šalamon</a:t>
            </a:r>
            <a:r>
              <a:rPr lang="sl-SI" dirty="0"/>
              <a:t>, slovenski kitarist in skladatelj, je v svetu jazza dosegel skoraj vse, kar je mogoče. Koncertira z največjimi imeni te glasbe. Leta 2008 ga je ameriška revija </a:t>
            </a:r>
            <a:r>
              <a:rPr lang="sl-SI" i="1" dirty="0" err="1"/>
              <a:t>Guitar</a:t>
            </a:r>
            <a:r>
              <a:rPr lang="sl-SI" i="1" dirty="0"/>
              <a:t> </a:t>
            </a:r>
            <a:r>
              <a:rPr lang="sl-SI" i="1" dirty="0" err="1"/>
              <a:t>Player</a:t>
            </a:r>
            <a:r>
              <a:rPr lang="sl-SI" dirty="0"/>
              <a:t> uvrstila med deset najbolj »vročih« novih kitaristov na svetu.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https://www.youtube.com/watch?v=BIKtFEiLz3c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403764-06DA-4866-A0A0-84AC5E206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48" y="4081217"/>
            <a:ext cx="5917130" cy="236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9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86E90B-80DD-437C-8644-88011446A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JAZZ V SLOVENIJI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D47B2B-5D52-4463-AC92-BC07173BA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Slovenci smo leta 1922 dobili svoj prvi jazzovski orkester </a:t>
            </a:r>
            <a:r>
              <a:rPr lang="sl-SI" b="1" dirty="0"/>
              <a:t>Original Jazz Negode</a:t>
            </a:r>
            <a:r>
              <a:rPr lang="sl-SI" dirty="0"/>
              <a:t>, ki ga je ustanovil </a:t>
            </a:r>
            <a:r>
              <a:rPr lang="sl-SI" dirty="0" err="1"/>
              <a:t>Miljutin</a:t>
            </a:r>
            <a:r>
              <a:rPr lang="sl-SI" dirty="0"/>
              <a:t> Negode. Orkester je izvajal predvsem plesno glasbo brez sicer značilnega improviziranja.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F381D01-DB8D-4BF0-B764-40BF369D0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18" y="3159087"/>
            <a:ext cx="48768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0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0AC2AB-BC94-4DF9-905F-C6CA521E3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JAZZ V SLOVENIJI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9C894B-E5BB-4B96-A3EB-24C97941A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Le nekaj mesecev po končani drugi svetovni vojni (1945) je pod vodstvom </a:t>
            </a:r>
            <a:r>
              <a:rPr lang="sl-SI" sz="2400" b="1" dirty="0"/>
              <a:t>Bojana Adamiča </a:t>
            </a:r>
            <a:r>
              <a:rPr lang="sl-SI" sz="2400" dirty="0"/>
              <a:t>nastal Plesni orkester Radia Ljubljana, ki se je slovenskemu občinstvu predstavil z jazz chicaškim stilom.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B6F76BD-7E11-4A65-9DD3-1D594A29B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82" y="3561958"/>
            <a:ext cx="5686647" cy="284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B471E4-BF1D-44E8-9379-680B0FA2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JAZZ V SLOVENIJI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C938D7B-3532-4D7F-AF4C-DCDD266EE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/>
              <a:t>Orkester se je pozneje preimenoval v Big Band RTV Ljubljana,  dirigentsko mesto pa je prevzel </a:t>
            </a:r>
            <a:r>
              <a:rPr lang="sl-SI" sz="2400" b="1" dirty="0"/>
              <a:t>Jože Privšek</a:t>
            </a:r>
            <a:r>
              <a:rPr lang="sl-SI" sz="2400" dirty="0"/>
              <a:t>, znan dirigent, skladatelj in aranžer, ki je orkester popeljal v sam vrh jazz skupin v Evropi</a:t>
            </a:r>
            <a:r>
              <a:rPr lang="sl-SI" dirty="0"/>
              <a:t>. 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https://www.youtube.com/watch?v=iqYRuEWQPsY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EA070C0-035E-4EAF-9EA0-3D5D0F95E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49" y="4150658"/>
            <a:ext cx="4262586" cy="23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0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8D2CA2-926B-49FA-878B-8F8DF1C0A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JAZZ V SLOVENIJI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086509E-54BB-4882-9473-1B9F00F83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/>
              <a:t>Danes je to </a:t>
            </a:r>
            <a:r>
              <a:rPr lang="sl-SI" sz="2400" b="1" dirty="0">
                <a:solidFill>
                  <a:srgbClr val="002060"/>
                </a:solidFill>
              </a:rPr>
              <a:t>Big Band RTV Slovenija</a:t>
            </a:r>
            <a:r>
              <a:rPr lang="sl-SI" sz="2400" dirty="0"/>
              <a:t>. </a:t>
            </a: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41F2D48-C7DB-4E2D-9512-A012CC7A65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4" b="10524"/>
          <a:stretch/>
        </p:blipFill>
        <p:spPr>
          <a:xfrm>
            <a:off x="1103312" y="2818015"/>
            <a:ext cx="9781510" cy="36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6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ECBDC7-640D-4ECE-B469-3A3EF03C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400" dirty="0"/>
              <a:t>Ali veš, kdo vodi BB RTV SLO?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2DE9169-8849-4ACA-9A87-E866EBE03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45" y="1164736"/>
            <a:ext cx="6779550" cy="4528527"/>
          </a:xfr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943CD9F4-E8F9-45B2-A13F-2EA147E6ABFA}"/>
              </a:ext>
            </a:extLst>
          </p:cNvPr>
          <p:cNvSpPr/>
          <p:nvPr/>
        </p:nvSpPr>
        <p:spPr>
          <a:xfrm>
            <a:off x="937735" y="6035950"/>
            <a:ext cx="5872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3"/>
              </a:rPr>
              <a:t>https://www.youtube.com/watch?v=pn1Sk1WfyPU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5516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A90D48-F8C5-48DE-A5AA-F164F4FD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JAZZ V SLOVENIJI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4884BC-A797-4607-905C-DA3171BE9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/>
              <a:t>Prvi jugoslovanski jazz festival na Bledu l. 1960; Zaradi mednarodnega povpraševanja so ga prestavili v ljubljansko Halo Tivoli in ga preimenovali v </a:t>
            </a:r>
            <a:r>
              <a:rPr lang="sl-SI" sz="2400" b="1" dirty="0">
                <a:solidFill>
                  <a:srgbClr val="002060"/>
                </a:solidFill>
              </a:rPr>
              <a:t>Mednarodni jazz festival</a:t>
            </a:r>
            <a:r>
              <a:rPr lang="sl-SI" sz="2400" dirty="0"/>
              <a:t>.</a:t>
            </a:r>
          </a:p>
          <a:p>
            <a:endParaRPr lang="sl-SI" sz="2400" dirty="0"/>
          </a:p>
          <a:p>
            <a:r>
              <a:rPr lang="sl-SI" sz="2400" dirty="0"/>
              <a:t>Danes velja za najstarejši festival v Evropi. Je zelo pomemben kot gojišče novih, še neuveljavljenih talentov. Koncerti se izvajajo na več lokacijah po Ljubljani: </a:t>
            </a:r>
            <a:r>
              <a:rPr lang="sl-SI" sz="2400" i="1" dirty="0"/>
              <a:t>Cankarjev dom, Park sveta Evrope, Križanke in druge.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0518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7CFB8C-20D9-405A-8A22-6EDEC18C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ZNANA SLOVENSKA JAZZ IMENA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8C8086F-D0C9-4F9E-AA96-29DBB0E6B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Urban Koder (skladatelj, dirigent, jazz trobentač)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https://www.youtube.com/watch?v=d9-9jmBOy8M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b="1" dirty="0"/>
              <a:t>MOJMIR SEPE </a:t>
            </a:r>
            <a:r>
              <a:rPr lang="sl-SI" dirty="0"/>
              <a:t>(skladatelj zabavne glasbe, dirigent)</a:t>
            </a:r>
            <a:endParaRPr lang="sl-SI" b="1" dirty="0"/>
          </a:p>
          <a:p>
            <a:pPr marL="0" indent="0">
              <a:buNone/>
            </a:pPr>
            <a:r>
              <a:rPr lang="sl-SI" sz="2400" dirty="0">
                <a:hlinkClick r:id="rId3"/>
              </a:rPr>
              <a:t>https://www.youtube.com/watch?v=-5B5s_lP0D8</a:t>
            </a:r>
            <a:endParaRPr lang="sl-SI" sz="2400" dirty="0"/>
          </a:p>
          <a:p>
            <a:pPr marL="0" indent="0">
              <a:buNone/>
            </a:pPr>
            <a:r>
              <a:rPr lang="sl-SI" sz="2400" dirty="0">
                <a:hlinkClick r:id="rId4"/>
              </a:rPr>
              <a:t>https://www.youtube.com/watch?v=HikW68cfE-4</a:t>
            </a:r>
            <a:endParaRPr lang="sl-SI" sz="2400" dirty="0"/>
          </a:p>
          <a:p>
            <a:pPr marL="0" indent="0">
              <a:buNone/>
            </a:pPr>
            <a:r>
              <a:rPr lang="sl-SI" sz="2400" dirty="0">
                <a:hlinkClick r:id="rId5"/>
              </a:rPr>
              <a:t>https://www.youtube.com/watch?v=-rU3vA2w8GU</a:t>
            </a:r>
            <a:endParaRPr lang="sl-SI" sz="2400" dirty="0"/>
          </a:p>
          <a:p>
            <a:pPr marL="0" indent="0">
              <a:buNone/>
            </a:pPr>
            <a:r>
              <a:rPr lang="sl-SI" sz="2400" dirty="0">
                <a:hlinkClick r:id="rId6"/>
              </a:rPr>
              <a:t>https://www.youtube.com/watch?v=qfDJV_1S4K0</a:t>
            </a:r>
            <a:endParaRPr lang="sl-SI" sz="2400" dirty="0"/>
          </a:p>
          <a:p>
            <a:pPr marL="0" indent="0">
              <a:buNone/>
            </a:pP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25380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CAF814-C0CF-4E56-B031-0D9D4E359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ZNANA SLOVENSKA JAZZ IMENA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EF8E76E-BD01-4B97-89D9-F9A91D7C7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PRIMOŽ GRAŠIČ (kitarist)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https://www.youtube.com/watch?v=4LC07Ib3k2w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Patrik Greblo (skladatelj, dirigent)</a:t>
            </a:r>
          </a:p>
          <a:p>
            <a:pPr marL="0" indent="0">
              <a:buNone/>
            </a:pPr>
            <a:r>
              <a:rPr lang="sl-SI" dirty="0">
                <a:hlinkClick r:id="rId3"/>
              </a:rPr>
              <a:t>https://www.youtube.com/watch?v=W-FR3F20Idw</a:t>
            </a:r>
            <a:r>
              <a:rPr lang="sl-SI" dirty="0"/>
              <a:t> (priredba in dirigent: Patrik Greblo)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67448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</TotalTime>
  <Words>446</Words>
  <Application>Microsoft Office PowerPoint</Application>
  <PresentationFormat>Širokozaslonsko</PresentationFormat>
  <Paragraphs>37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Naelektreno</vt:lpstr>
      <vt:lpstr>JAZZ V SLOVENIJI</vt:lpstr>
      <vt:lpstr>JAZZ V SLOVENIJI</vt:lpstr>
      <vt:lpstr>JAZZ V SLOVENIJI</vt:lpstr>
      <vt:lpstr>JAZZ V SLOVENIJI</vt:lpstr>
      <vt:lpstr>JAZZ V SLOVENIJI</vt:lpstr>
      <vt:lpstr>Ali veš, kdo vodi BB RTV SLO?</vt:lpstr>
      <vt:lpstr>JAZZ V SLOVENIJI</vt:lpstr>
      <vt:lpstr>ZNANA SLOVENSKA JAZZ IMENA</vt:lpstr>
      <vt:lpstr>ZNANA SLOVENSKA JAZZ IMENA</vt:lpstr>
      <vt:lpstr>ZNANA SLOVENSKA JAZZ IMENA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Polona</dc:creator>
  <cp:lastModifiedBy>Polona</cp:lastModifiedBy>
  <cp:revision>14</cp:revision>
  <dcterms:created xsi:type="dcterms:W3CDTF">2020-03-31T17:39:17Z</dcterms:created>
  <dcterms:modified xsi:type="dcterms:W3CDTF">2020-04-07T15:01:21Z</dcterms:modified>
</cp:coreProperties>
</file>