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27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216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534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8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24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81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297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19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56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2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349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5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3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5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00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23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12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2F4522-18E0-457A-AC63-F2BC97EB5982}" type="datetimeFigureOut">
              <a:rPr lang="sl-SI" smtClean="0"/>
              <a:t>16. 05. 2020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E3F9-9667-4751-8329-AB9C697C40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495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SUvnM3nqf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dk5GaIDjo" TargetMode="External"/><Relationship Id="rId2" Type="http://schemas.openxmlformats.org/officeDocument/2006/relationships/hyperlink" Target="https://www.youtube.com/watch?v=mFWQgxXM_b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2a1slV8ui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3A69E6-C5CC-48EC-AA76-6509580EB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BAROČNI SKLADATELJI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44749E-B91F-4DE2-942F-D2BB46F4B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7.R</a:t>
            </a:r>
          </a:p>
          <a:p>
            <a:r>
              <a:rPr lang="sl-SI" dirty="0"/>
              <a:t>MAJ, 2020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D5855B-FD73-487F-8122-72FBC5858D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76" y="145410"/>
            <a:ext cx="2376891" cy="288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7532CB-4A01-475C-9547-C19A87D44B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26" y="3025410"/>
            <a:ext cx="301465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1595B-7134-4365-B635-4BDEFA7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ANTONIO VIVALDI (1678 – 1741)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FFB27A-E035-4E32-9775-8F102D147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Italijanski skladatelj, violinist in dirigent iz Benetk.</a:t>
            </a:r>
          </a:p>
          <a:p>
            <a:endParaRPr lang="sl-SI" dirty="0"/>
          </a:p>
          <a:p>
            <a:r>
              <a:rPr lang="sl-SI" dirty="0"/>
              <a:t>Najprej je bil župnik, nato je p</a:t>
            </a:r>
            <a:r>
              <a:rPr lang="it-IT" dirty="0" err="1"/>
              <a:t>ostal</a:t>
            </a:r>
            <a:r>
              <a:rPr lang="it-IT" dirty="0"/>
              <a:t> </a:t>
            </a:r>
            <a:r>
              <a:rPr lang="it-IT" dirty="0" err="1"/>
              <a:t>profesor</a:t>
            </a:r>
            <a:r>
              <a:rPr lang="it-IT" dirty="0"/>
              <a:t> </a:t>
            </a:r>
            <a:r>
              <a:rPr lang="it-IT" dirty="0" err="1"/>
              <a:t>violine</a:t>
            </a:r>
            <a:r>
              <a:rPr lang="it-IT" dirty="0"/>
              <a:t> </a:t>
            </a:r>
            <a:r>
              <a:rPr lang="sl-SI" dirty="0"/>
              <a:t>v </a:t>
            </a:r>
            <a:r>
              <a:rPr lang="sl-SI" dirty="0" err="1"/>
              <a:t>sirotiščnici</a:t>
            </a:r>
            <a:r>
              <a:rPr lang="sl-SI" dirty="0"/>
              <a:t> </a:t>
            </a:r>
            <a:r>
              <a:rPr lang="it-IT" dirty="0"/>
              <a:t>Pietà –</a:t>
            </a:r>
            <a:r>
              <a:rPr lang="sl-SI" dirty="0"/>
              <a:t> sirotišnica za zapuščena dekleta</a:t>
            </a:r>
            <a:r>
              <a:rPr lang="it-IT" dirty="0"/>
              <a:t>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EB34FD7-4A51-4549-98E5-3C863F39A0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99" y="148852"/>
            <a:ext cx="2332781" cy="278573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92FBDA3-BFC7-401E-9C7C-94F6A60BA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11432" r="10418" b="17076"/>
          <a:stretch/>
        </p:blipFill>
        <p:spPr>
          <a:xfrm>
            <a:off x="3277635" y="4052775"/>
            <a:ext cx="4597894" cy="2520000"/>
          </a:xfrm>
          <a:prstGeom prst="rect">
            <a:avLst/>
          </a:prstGeom>
        </p:spPr>
      </p:pic>
      <p:sp>
        <p:nvSpPr>
          <p:cNvPr id="8" name="Puščica: dol 7">
            <a:extLst>
              <a:ext uri="{FF2B5EF4-FFF2-40B4-BE49-F238E27FC236}">
                <a16:creationId xmlns:a16="http://schemas.microsoft.com/office/drawing/2014/main" id="{9CD1B8DE-6839-4587-AED4-27405D62C991}"/>
              </a:ext>
            </a:extLst>
          </p:cNvPr>
          <p:cNvSpPr/>
          <p:nvPr/>
        </p:nvSpPr>
        <p:spPr>
          <a:xfrm rot="4452332">
            <a:off x="7039132" y="3961864"/>
            <a:ext cx="520995" cy="1669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2A05CA4-1A8C-415C-8D58-97BA116860E5}"/>
              </a:ext>
            </a:extLst>
          </p:cNvPr>
          <p:cNvSpPr txBox="1"/>
          <p:nvPr/>
        </p:nvSpPr>
        <p:spPr>
          <a:xfrm>
            <a:off x="8206980" y="4318674"/>
            <a:ext cx="293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Ospedale</a:t>
            </a:r>
            <a:r>
              <a:rPr lang="sl-SI" dirty="0"/>
              <a:t> </a:t>
            </a:r>
            <a:r>
              <a:rPr lang="sl-SI" dirty="0" err="1"/>
              <a:t>della</a:t>
            </a:r>
            <a:r>
              <a:rPr lang="sl-SI" dirty="0"/>
              <a:t> Pieta</a:t>
            </a:r>
          </a:p>
        </p:txBody>
      </p:sp>
    </p:spTree>
    <p:extLst>
      <p:ext uri="{BB962C8B-B14F-4D97-AF65-F5344CB8AC3E}">
        <p14:creationId xmlns:p14="http://schemas.microsoft.com/office/powerpoint/2010/main" val="29307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68C6C-E194-408C-B9BC-A6F8375D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Glasbena dela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591725-5BEB-48DA-A20E-120F8B85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Najbolj znan je po </a:t>
            </a:r>
            <a:r>
              <a:rPr lang="sl-SI" b="1" dirty="0"/>
              <a:t>violinskih koncertih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dirty="0"/>
              <a:t>Koncert </a:t>
            </a:r>
            <a:r>
              <a:rPr lang="sl-SI" b="1" dirty="0"/>
              <a:t>Štirje letni časi: Pomlad, Poletje, Jesen, Zima</a:t>
            </a:r>
          </a:p>
          <a:p>
            <a:pPr marL="0" indent="0">
              <a:buNone/>
            </a:pPr>
            <a:r>
              <a:rPr lang="sl-SI" dirty="0"/>
              <a:t>4 koncerti, vsak ima 3 stavke:  4 x 3 = 12 (št. mesecev v letu)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Zagotovo si že slišal Poletje (nevihto):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https://www.youtube.com/watch?v=-SUvnM3nqfU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52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AB27FB-567E-4B8B-97CF-D6571B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Slušni primeri: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F707E9-849B-4FA4-ACD7-3F2979E0D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Pomlad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https://www.youtube.com/watch?v=mFWQgxXM_b8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Zima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https://www.youtube.com/watch?v=ZPdk5GaIDjo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57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4F9846-7E2F-4CEC-A806-247F41CD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GIUSEPPE TARTINI (1692 – 1770)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DAC854-D677-4D33-BD04-C5708E4A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Rodil se je v Piranu italijanskim staršem. </a:t>
            </a:r>
          </a:p>
          <a:p>
            <a:r>
              <a:rPr lang="sl-SI" dirty="0"/>
              <a:t>Prva leta preživel v rodnem mestu, nato se je preselil v Padovo, kjer je ostal do smrti.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B91D22-E8CF-4152-8C52-EFF05808C7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43" y="2956844"/>
            <a:ext cx="297111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DB47A-32ED-4912-BA83-466DC17A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GIUSEPPE TARTINI (1692 – 1770)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9CB5CF-AD4C-4C0C-AAAA-177673E7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 njem se imenuje znameniti Tartinijev trg v Piranu. Na sredini je njegov kip.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EA3BD0-5925-406F-B278-CE182FD7D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48069"/>
            <a:ext cx="6227027" cy="360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7E3D9ED-BCB1-41F5-A10F-560CA3DC22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6" t="23411" r="10000" b="3722"/>
          <a:stretch/>
        </p:blipFill>
        <p:spPr>
          <a:xfrm>
            <a:off x="7479193" y="2805282"/>
            <a:ext cx="31933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F856F2-11B8-41E3-B799-E6B4F12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Glasbena dela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681F29-D0A4-4F73-B803-2A1DBCC1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Napisal je številne koncerte, violinske sonate in </a:t>
            </a:r>
            <a:r>
              <a:rPr lang="sl-SI" dirty="0" err="1"/>
              <a:t>triosonate</a:t>
            </a:r>
            <a:r>
              <a:rPr lang="sl-SI" dirty="0"/>
              <a:t>.</a:t>
            </a:r>
          </a:p>
          <a:p>
            <a:r>
              <a:rPr lang="sl-SI" dirty="0"/>
              <a:t>Ustanovil je znano violinsko šolo. </a:t>
            </a:r>
          </a:p>
          <a:p>
            <a:r>
              <a:rPr lang="sl-SI" dirty="0"/>
              <a:t>Najbolj znano delo je </a:t>
            </a:r>
            <a:r>
              <a:rPr lang="sl-SI" b="1" dirty="0"/>
              <a:t>Violinski trilček</a:t>
            </a:r>
            <a:r>
              <a:rPr lang="sl-SI" dirty="0"/>
              <a:t>, ki je preizkus za mnoge violinske virtuoze. (poleg violine slišimo še čembalo)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https://www.youtube.com/watch?v=Q2a1slV8uiM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3553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211</Words>
  <Application>Microsoft Office PowerPoint</Application>
  <PresentationFormat>Širokozaslonsko</PresentationFormat>
  <Paragraphs>33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Naelektreno</vt:lpstr>
      <vt:lpstr>BAROČNI SKLADATELJI</vt:lpstr>
      <vt:lpstr>ANTONIO VIVALDI (1678 – 1741)</vt:lpstr>
      <vt:lpstr>Glasbena dela</vt:lpstr>
      <vt:lpstr>Slušni primeri:</vt:lpstr>
      <vt:lpstr>GIUSEPPE TARTINI (1692 – 1770)</vt:lpstr>
      <vt:lpstr>GIUSEPPE TARTINI (1692 – 1770)</vt:lpstr>
      <vt:lpstr>Glasbena dela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BAROČNI SKLADATELJI</dc:title>
  <dc:creator>Polona</dc:creator>
  <cp:lastModifiedBy>Loredana Štemberger</cp:lastModifiedBy>
  <cp:revision>8</cp:revision>
  <dcterms:created xsi:type="dcterms:W3CDTF">2020-05-08T16:28:11Z</dcterms:created>
  <dcterms:modified xsi:type="dcterms:W3CDTF">2020-05-16T08:36:48Z</dcterms:modified>
</cp:coreProperties>
</file>