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7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80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95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96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5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3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5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68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HqtJH2f1Y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56F93-3F31-4AEF-97A7-2CE793CA2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NACIONALNE ŠOLE V ROMANTIKI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80BC50-8561-4482-B3F2-01F0C8BC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8. R, April 2020</a:t>
            </a:r>
          </a:p>
        </p:txBody>
      </p:sp>
    </p:spTree>
    <p:extLst>
      <p:ext uri="{BB962C8B-B14F-4D97-AF65-F5344CB8AC3E}">
        <p14:creationId xmlns:p14="http://schemas.microsoft.com/office/powerpoint/2010/main" val="4311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02ACE-2A7E-4538-AFEC-A5E482A7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ROMANTIKA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A71FB9-DDA9-44F4-9312-843BE107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19. stoletje je bil čas prebujanja narodne zavesti. Pojavila se je močna želja po pripadnosti lastnemu narodu in potreba po izražanju ljubezni do domovine.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dirty="0"/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https://www.youtube.com/watch?v=uI8iTETiSqU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787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3E884-2512-4210-AE01-039A3F0A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Značilnosti umetnosti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BA2189-A4D2-4357-9C79-C2EC345E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 začetnem navdušenju nad romantičnim sanjarjenjem in domišljijo v književnosti, postane kmalu glavna vsebina opisovanje realnega življenja. 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b="1" dirty="0">
              <a:solidFill>
                <a:srgbClr val="C00000"/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146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C3F3BD-9AE2-4765-A65A-ACE1D439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značilnosti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03EAD4-41C6-4DAE-A63C-BFA02014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Individualni pristop skladateljev z močno izraženimi čustvi,</a:t>
            </a:r>
          </a:p>
          <a:p>
            <a:r>
              <a:rPr lang="sl-SI" dirty="0"/>
              <a:t>Izrazito nacionalno opredeljena in prepoznavna glasba,</a:t>
            </a:r>
          </a:p>
          <a:p>
            <a:r>
              <a:rPr lang="sl-SI" dirty="0">
                <a:solidFill>
                  <a:srgbClr val="C00000"/>
                </a:solidFill>
              </a:rPr>
              <a:t>Prvič v zgodovini se močno razvijajo nacionalne kompozicijske šole: Čehi, Rusi, Poljaki, Skandinavci.</a:t>
            </a:r>
          </a:p>
          <a:p>
            <a:r>
              <a:rPr lang="sl-SI" dirty="0"/>
              <a:t>Razvoj </a:t>
            </a:r>
            <a:r>
              <a:rPr lang="sl-SI" b="1" dirty="0"/>
              <a:t>simfoničnega orkestra </a:t>
            </a:r>
            <a:r>
              <a:rPr lang="sl-SI" dirty="0"/>
              <a:t>z uvajanjem novih glasbil.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7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6E6C1-B46C-4910-83E7-862AF5F8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oblike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6B0113-AFFA-4F74-8AEB-DB23DD5D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Koncert, </a:t>
            </a:r>
          </a:p>
          <a:p>
            <a:pPr marL="0" indent="0">
              <a:buNone/>
            </a:pPr>
            <a:r>
              <a:rPr lang="sl-SI" dirty="0"/>
              <a:t>sonata, </a:t>
            </a:r>
          </a:p>
          <a:p>
            <a:pPr marL="0" indent="0">
              <a:buNone/>
            </a:pPr>
            <a:r>
              <a:rPr lang="sl-SI" dirty="0"/>
              <a:t>simfonija,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simfonična pesnitev</a:t>
            </a:r>
            <a:r>
              <a:rPr lang="sl-SI" dirty="0"/>
              <a:t>, </a:t>
            </a:r>
          </a:p>
          <a:p>
            <a:pPr marL="0" indent="0">
              <a:buNone/>
            </a:pPr>
            <a:r>
              <a:rPr lang="sl-SI" dirty="0"/>
              <a:t>maša, </a:t>
            </a:r>
          </a:p>
          <a:p>
            <a:pPr marL="0" indent="0">
              <a:buNone/>
            </a:pPr>
            <a:r>
              <a:rPr lang="sl-SI" dirty="0"/>
              <a:t>opera</a:t>
            </a:r>
          </a:p>
          <a:p>
            <a:pPr marL="0" indent="0">
              <a:buNone/>
            </a:pPr>
            <a:r>
              <a:rPr lang="sl-SI" dirty="0"/>
              <a:t>klavirske miniature, </a:t>
            </a:r>
          </a:p>
          <a:p>
            <a:pPr marL="0" indent="0">
              <a:buNone/>
            </a:pPr>
            <a:r>
              <a:rPr lang="sl-SI" dirty="0"/>
              <a:t>samospev, </a:t>
            </a:r>
          </a:p>
          <a:p>
            <a:pPr marL="0" indent="0">
              <a:buNone/>
            </a:pPr>
            <a:r>
              <a:rPr lang="sl-SI" dirty="0"/>
              <a:t>zborovske skladbe.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21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8A622-F8A4-4344-AF8C-01E903C7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78E205-9C44-4B44-B62F-80655E18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err="1"/>
              <a:t>Bedřich</a:t>
            </a:r>
            <a:r>
              <a:rPr lang="sl-SI" b="1" dirty="0"/>
              <a:t> Smetana: </a:t>
            </a:r>
            <a:r>
              <a:rPr lang="sl-SI" dirty="0"/>
              <a:t>Velikan češke glasbe se je v zgodovino evropske glasbe zapisal predvsem s svojimi simfoničnimi pesnitvami, </a:t>
            </a:r>
            <a:r>
              <a:rPr lang="sl-SI" dirty="0">
                <a:solidFill>
                  <a:srgbClr val="00B0F0"/>
                </a:solidFill>
              </a:rPr>
              <a:t>osmimi nacionalnimi operami </a:t>
            </a:r>
            <a:r>
              <a:rPr lang="sl-SI" dirty="0"/>
              <a:t>in nenazadnje tudi bogatim klavirskim in komornim opusom, deloval pa je še kot dirigent, pedagog in kritik.</a:t>
            </a:r>
          </a:p>
          <a:p>
            <a:pPr>
              <a:buFontTx/>
              <a:buChar char="-"/>
            </a:pPr>
            <a:r>
              <a:rPr lang="sl-SI" dirty="0"/>
              <a:t>1. Nacionalna opera </a:t>
            </a:r>
            <a:r>
              <a:rPr lang="sl-SI" b="1" dirty="0"/>
              <a:t>prodana nevesta</a:t>
            </a:r>
          </a:p>
          <a:p>
            <a:pPr>
              <a:buFontTx/>
              <a:buChar char="-"/>
            </a:pPr>
            <a:r>
              <a:rPr lang="sl-SI" dirty="0"/>
              <a:t>orkestrski ciklus </a:t>
            </a:r>
            <a:r>
              <a:rPr lang="sl-SI" b="1" dirty="0"/>
              <a:t>Praški karneval</a:t>
            </a:r>
          </a:p>
          <a:p>
            <a:pPr>
              <a:buFontTx/>
              <a:buChar char="-"/>
            </a:pPr>
            <a:r>
              <a:rPr lang="sl-SI" dirty="0"/>
              <a:t>simfonična pesnitev </a:t>
            </a:r>
            <a:r>
              <a:rPr lang="sl-SI" b="1" dirty="0"/>
              <a:t>moja domovina</a:t>
            </a:r>
            <a:r>
              <a:rPr lang="sl-SI" dirty="0"/>
              <a:t>, 2. stavek </a:t>
            </a:r>
            <a:r>
              <a:rPr lang="sl-SI" b="1" dirty="0"/>
              <a:t>Vltava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https://www.youtube.com/watch?v=uI8iTETiSqU</a:t>
            </a:r>
            <a:endParaRPr lang="sl-SI" b="1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F55DB-B4EB-4890-893F-1DFB236B7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695" y="3701881"/>
            <a:ext cx="3855777" cy="21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98B01-C7FA-43A6-B6D2-BA184FA1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D6F18E-0971-4669-83F0-2542A14D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err="1"/>
              <a:t>Antonin</a:t>
            </a:r>
            <a:r>
              <a:rPr lang="sl-SI" b="1" dirty="0"/>
              <a:t> </a:t>
            </a:r>
            <a:r>
              <a:rPr lang="sl-SI" b="1" dirty="0" err="1"/>
              <a:t>Dvořák</a:t>
            </a:r>
            <a:r>
              <a:rPr lang="sl-SI" b="1"/>
              <a:t> (</a:t>
            </a:r>
            <a:r>
              <a:rPr lang="sl-SI" b="1">
                <a:solidFill>
                  <a:srgbClr val="FF0000"/>
                </a:solidFill>
              </a:rPr>
              <a:t>beri: </a:t>
            </a:r>
            <a:r>
              <a:rPr lang="sl-SI" b="1" dirty="0">
                <a:solidFill>
                  <a:srgbClr val="FF0000"/>
                </a:solidFill>
              </a:rPr>
              <a:t>DVORŽAK</a:t>
            </a:r>
            <a:r>
              <a:rPr lang="sl-SI" b="1" dirty="0"/>
              <a:t>)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- češki skladatelj, violinist in dirigent,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- navdih črpal tako pri češki folklori, kot tudi pri drugih slovanskih ljudstvih: Slovakih, Srbih, Poljakih, Ukrajincih;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med bivanjem v Ameriki pa tudi pri glasbi afriških priseljencev in ameriških Indijancev.</a:t>
            </a:r>
          </a:p>
          <a:p>
            <a:pPr marL="0" indent="0">
              <a:buNone/>
            </a:pPr>
            <a:r>
              <a:rPr lang="sl-SI" dirty="0" err="1"/>
              <a:t>Dvořák</a:t>
            </a:r>
            <a:r>
              <a:rPr lang="sl-SI" b="1" dirty="0"/>
              <a:t> </a:t>
            </a:r>
            <a:r>
              <a:rPr lang="sl-SI" dirty="0"/>
              <a:t>in Smetana sta predstavnika </a:t>
            </a:r>
            <a:r>
              <a:rPr lang="sl-SI" b="1" dirty="0"/>
              <a:t>češke nacionalne šole. S</a:t>
            </a:r>
            <a:r>
              <a:rPr lang="sl-SI" dirty="0"/>
              <a:t> svojo glasbo sta poskušala izražati duha in identiteto ljudstva svoje domovine.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Antonin</a:t>
            </a:r>
            <a:r>
              <a:rPr lang="sl-SI" dirty="0"/>
              <a:t> </a:t>
            </a:r>
            <a:r>
              <a:rPr lang="sl-SI" dirty="0" err="1"/>
              <a:t>Dvořak</a:t>
            </a:r>
            <a:r>
              <a:rPr lang="sl-SI" dirty="0"/>
              <a:t>: </a:t>
            </a:r>
            <a:r>
              <a:rPr lang="sl-SI" b="1" dirty="0"/>
              <a:t>Simfonija št. 9 Iz novega sveta</a:t>
            </a:r>
            <a:r>
              <a:rPr lang="sl-SI" dirty="0"/>
              <a:t>, IV. Stavek: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https://www.youtube.com/watch?v=vHqtJH2f1Yk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0DFFB7F-A28D-4709-9CDE-F4B91F7FB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092" y="3968600"/>
            <a:ext cx="1505628" cy="23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7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395</Words>
  <Application>Microsoft Office PowerPoint</Application>
  <PresentationFormat>Širokozaslonsko</PresentationFormat>
  <Paragraphs>46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NACIONALNE ŠOLE V ROMANTIKI</vt:lpstr>
      <vt:lpstr>ROMANTIKA</vt:lpstr>
      <vt:lpstr>Značilnosti umetnosti</vt:lpstr>
      <vt:lpstr>Glasbene značilnosti</vt:lpstr>
      <vt:lpstr>Glasbene oblike</vt:lpstr>
      <vt:lpstr>Češka</vt:lpstr>
      <vt:lpstr>Češka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NACIONALNE ŠOLE V ROMANTIKI</dc:title>
  <dc:creator>Polona</dc:creator>
  <cp:lastModifiedBy>Polona</cp:lastModifiedBy>
  <cp:revision>5</cp:revision>
  <dcterms:created xsi:type="dcterms:W3CDTF">2020-04-10T15:19:39Z</dcterms:created>
  <dcterms:modified xsi:type="dcterms:W3CDTF">2020-04-24T16:23:28Z</dcterms:modified>
</cp:coreProperties>
</file>