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6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89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50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7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55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29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33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73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9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96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4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6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31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5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2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49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7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594F-1099-4DB0-895B-30C041FDB6A3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6C8364-8AAC-49F2-9ECB-76DB4C86DD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81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FTnFErJEu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GIUSEPPE VERDI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8.R, Maj 2020</a:t>
            </a:r>
          </a:p>
          <a:p>
            <a:r>
              <a:rPr lang="sl-SI" dirty="0"/>
              <a:t>P. Prosen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96" y="496388"/>
            <a:ext cx="262560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2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ŽIVLJENJE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2400" dirty="0"/>
              <a:t>1813 – 1901 Milano</a:t>
            </a:r>
          </a:p>
          <a:p>
            <a:r>
              <a:rPr lang="sl-SI" sz="2400" dirty="0"/>
              <a:t>Iz skromne gostilniške družine</a:t>
            </a:r>
          </a:p>
          <a:p>
            <a:r>
              <a:rPr lang="sl-SI" sz="2400" dirty="0"/>
              <a:t>Star 10 let igral orgle v domači cerkvi</a:t>
            </a:r>
          </a:p>
          <a:p>
            <a:r>
              <a:rPr lang="sl-SI" sz="2400" dirty="0"/>
              <a:t>1839 milanska Scala uprizorila njegovo 1.opero </a:t>
            </a:r>
            <a:r>
              <a:rPr lang="sl-SI" sz="2400" dirty="0">
                <a:solidFill>
                  <a:srgbClr val="FF0000"/>
                </a:solidFill>
              </a:rPr>
              <a:t>OBERTO</a:t>
            </a:r>
          </a:p>
          <a:p>
            <a:r>
              <a:rPr lang="sl-SI" sz="2400" dirty="0"/>
              <a:t>Zaradi bolezni smrt žene in otrok; nato mu umre še druga žena.</a:t>
            </a:r>
          </a:p>
          <a:p>
            <a:r>
              <a:rPr lang="sl-SI" sz="2400" dirty="0"/>
              <a:t>Januar 1901 umre tudi sam</a:t>
            </a:r>
          </a:p>
          <a:p>
            <a:r>
              <a:rPr lang="sl-SI" sz="2400" dirty="0"/>
              <a:t>Želel majhen pogreb, </a:t>
            </a:r>
            <a:r>
              <a:rPr lang="sl-SI" sz="2400" dirty="0" err="1"/>
              <a:t>udežeilo</a:t>
            </a:r>
            <a:r>
              <a:rPr lang="sl-SI" sz="2400" dirty="0"/>
              <a:t> se ga je </a:t>
            </a:r>
            <a:r>
              <a:rPr lang="sl-SI" sz="2400" dirty="0">
                <a:solidFill>
                  <a:srgbClr val="FF0000"/>
                </a:solidFill>
              </a:rPr>
              <a:t>10.000 ljudi, po ulicah so prepevali napev iz ZBORA SUŽNJEV (opera </a:t>
            </a:r>
            <a:r>
              <a:rPr lang="sl-SI" sz="2400" dirty="0" err="1">
                <a:solidFill>
                  <a:srgbClr val="FF0000"/>
                </a:solidFill>
              </a:rPr>
              <a:t>Nabucco</a:t>
            </a:r>
            <a:r>
              <a:rPr lang="sl-SI" sz="2400" dirty="0">
                <a:solidFill>
                  <a:srgbClr val="FF0000"/>
                </a:solidFill>
              </a:rPr>
              <a:t>).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743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OPERE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Najbolj znan po operah.</a:t>
            </a:r>
          </a:p>
          <a:p>
            <a:r>
              <a:rPr lang="sl-SI" sz="3200" dirty="0"/>
              <a:t>Nasploh eden najbolj znanih opernih skladateljev.</a:t>
            </a:r>
          </a:p>
          <a:p>
            <a:r>
              <a:rPr lang="sl-SI" sz="3200" dirty="0"/>
              <a:t>28 oper: </a:t>
            </a:r>
            <a:r>
              <a:rPr lang="sl-SI" sz="3200" dirty="0" err="1">
                <a:solidFill>
                  <a:srgbClr val="FF0000"/>
                </a:solidFill>
              </a:rPr>
              <a:t>Nabucco</a:t>
            </a:r>
            <a:r>
              <a:rPr lang="sl-SI" sz="3200" dirty="0">
                <a:solidFill>
                  <a:srgbClr val="FF0000"/>
                </a:solidFill>
              </a:rPr>
              <a:t>, </a:t>
            </a:r>
            <a:r>
              <a:rPr lang="sl-SI" sz="3200" dirty="0" err="1">
                <a:solidFill>
                  <a:srgbClr val="7030A0"/>
                </a:solidFill>
              </a:rPr>
              <a:t>Rigoletto</a:t>
            </a:r>
            <a:r>
              <a:rPr lang="sl-SI" sz="3200" dirty="0">
                <a:solidFill>
                  <a:srgbClr val="7030A0"/>
                </a:solidFill>
              </a:rPr>
              <a:t>,</a:t>
            </a:r>
            <a:r>
              <a:rPr lang="sl-SI" sz="3200" dirty="0">
                <a:solidFill>
                  <a:srgbClr val="FF0000"/>
                </a:solidFill>
              </a:rPr>
              <a:t> </a:t>
            </a:r>
            <a:r>
              <a:rPr lang="sl-SI" sz="3200" dirty="0" err="1">
                <a:solidFill>
                  <a:srgbClr val="FF0000"/>
                </a:solidFill>
              </a:rPr>
              <a:t>Traviata</a:t>
            </a:r>
            <a:r>
              <a:rPr lang="sl-SI" sz="3200" dirty="0">
                <a:solidFill>
                  <a:srgbClr val="FF0000"/>
                </a:solidFill>
              </a:rPr>
              <a:t>, </a:t>
            </a:r>
            <a:r>
              <a:rPr lang="sl-SI" sz="3200" dirty="0" err="1">
                <a:solidFill>
                  <a:srgbClr val="7030A0"/>
                </a:solidFill>
              </a:rPr>
              <a:t>Aida</a:t>
            </a:r>
            <a:r>
              <a:rPr lang="sl-SI" sz="3200" dirty="0">
                <a:solidFill>
                  <a:srgbClr val="7030A0"/>
                </a:solidFill>
              </a:rPr>
              <a:t>,</a:t>
            </a:r>
            <a:r>
              <a:rPr lang="sl-SI" sz="3200" dirty="0">
                <a:solidFill>
                  <a:srgbClr val="FF0000"/>
                </a:solidFill>
              </a:rPr>
              <a:t> </a:t>
            </a:r>
            <a:r>
              <a:rPr lang="sl-SI" sz="3200" dirty="0" err="1">
                <a:solidFill>
                  <a:srgbClr val="FF0000"/>
                </a:solidFill>
              </a:rPr>
              <a:t>Trudabur</a:t>
            </a:r>
            <a:r>
              <a:rPr lang="sl-SI" sz="3200" dirty="0">
                <a:solidFill>
                  <a:srgbClr val="FF0000"/>
                </a:solidFill>
              </a:rPr>
              <a:t>, </a:t>
            </a:r>
            <a:r>
              <a:rPr lang="sl-SI" sz="3200" dirty="0">
                <a:solidFill>
                  <a:srgbClr val="7030A0"/>
                </a:solidFill>
              </a:rPr>
              <a:t>Macbeth</a:t>
            </a:r>
          </a:p>
        </p:txBody>
      </p:sp>
    </p:spTree>
    <p:extLst>
      <p:ext uri="{BB962C8B-B14F-4D97-AF65-F5344CB8AC3E}">
        <p14:creationId xmlns:p14="http://schemas.microsoft.com/office/powerpoint/2010/main" val="273956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OPERNE HIŠE – ali veš, kje se nahajajo?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42952"/>
            <a:ext cx="4088168" cy="273630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90" y="1412777"/>
            <a:ext cx="3875483" cy="27813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222192"/>
            <a:ext cx="5148064" cy="26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RICHARD WAGNER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95" y="2908663"/>
            <a:ext cx="259799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RICHARD WAGNER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3200" dirty="0"/>
              <a:t>1813 Leipzig – 1883 Benetke</a:t>
            </a:r>
          </a:p>
          <a:p>
            <a:r>
              <a:rPr lang="sl-SI" sz="3200" dirty="0"/>
              <a:t>Veliki nemški operni skladatelj</a:t>
            </a:r>
          </a:p>
          <a:p>
            <a:r>
              <a:rPr lang="sl-SI" sz="3200" dirty="0"/>
              <a:t>Njegove </a:t>
            </a:r>
            <a:r>
              <a:rPr lang="sl-SI" sz="3200" u="sng" dirty="0">
                <a:solidFill>
                  <a:srgbClr val="7030A0"/>
                </a:solidFill>
              </a:rPr>
              <a:t>opere</a:t>
            </a:r>
            <a:r>
              <a:rPr lang="sl-SI" sz="3200" dirty="0"/>
              <a:t> imenujemo </a:t>
            </a:r>
            <a:r>
              <a:rPr lang="sl-SI" sz="3200" dirty="0">
                <a:solidFill>
                  <a:srgbClr val="FF0000"/>
                </a:solidFill>
              </a:rPr>
              <a:t>GLASBENE DRAME</a:t>
            </a:r>
          </a:p>
          <a:p>
            <a:r>
              <a:rPr lang="sl-SI" sz="3200" dirty="0"/>
              <a:t>Združiti skuša dramo, glasbo, ples in dogajanje na odru</a:t>
            </a:r>
          </a:p>
          <a:p>
            <a:r>
              <a:rPr lang="sl-SI" sz="3200" dirty="0"/>
              <a:t>Novosti v operi: govorjeni deli, </a:t>
            </a:r>
            <a:r>
              <a:rPr lang="sl-SI" sz="3200" dirty="0">
                <a:solidFill>
                  <a:srgbClr val="FF0000"/>
                </a:solidFill>
              </a:rPr>
              <a:t>LEIT MOTIVI (VODILNI MOTIVI)</a:t>
            </a:r>
          </a:p>
        </p:txBody>
      </p:sp>
    </p:spTree>
    <p:extLst>
      <p:ext uri="{BB962C8B-B14F-4D97-AF65-F5344CB8AC3E}">
        <p14:creationId xmlns:p14="http://schemas.microsoft.com/office/powerpoint/2010/main" val="398498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R. WAGNER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LEIT MOTIV: vračajoči motiv, ki lahko opisuje posamezne osebe, predmete ali dogodke</a:t>
            </a:r>
          </a:p>
          <a:p>
            <a:r>
              <a:rPr lang="sl-SI" sz="3200" dirty="0"/>
              <a:t> Sam pisal librete za svoje opere; nemška mitologija</a:t>
            </a:r>
          </a:p>
          <a:p>
            <a:r>
              <a:rPr lang="sl-SI" sz="3200" dirty="0">
                <a:solidFill>
                  <a:srgbClr val="FF0000"/>
                </a:solidFill>
              </a:rPr>
              <a:t>Operno gledališče v Bayreuthu</a:t>
            </a:r>
          </a:p>
          <a:p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5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13 oper in glasbenih dram</a:t>
            </a:r>
          </a:p>
          <a:p>
            <a:r>
              <a:rPr lang="sl-SI" sz="3200" dirty="0">
                <a:solidFill>
                  <a:srgbClr val="FF0000"/>
                </a:solidFill>
              </a:rPr>
              <a:t>NIBELUNGOV PRSTAN: </a:t>
            </a:r>
            <a:r>
              <a:rPr lang="sl-SI" sz="3200" dirty="0"/>
              <a:t>tetralogija iz 4ih glasbenih dram</a:t>
            </a:r>
          </a:p>
          <a:p>
            <a:r>
              <a:rPr lang="sl-SI" sz="3200" dirty="0"/>
              <a:t>Opera</a:t>
            </a:r>
            <a:r>
              <a:rPr lang="sl-SI" sz="3200" dirty="0">
                <a:solidFill>
                  <a:srgbClr val="FF0000"/>
                </a:solidFill>
              </a:rPr>
              <a:t> LOHENGRIN: Poročna koračnica</a:t>
            </a:r>
          </a:p>
          <a:p>
            <a:pPr marL="0" indent="0">
              <a:buNone/>
            </a:pPr>
            <a:r>
              <a:rPr lang="sl-SI" sz="3200">
                <a:solidFill>
                  <a:srgbClr val="FF0000"/>
                </a:solidFill>
                <a:hlinkClick r:id="rId2"/>
              </a:rPr>
              <a:t>https://www.youtube.com/watch?v=vFTnFErJEu4</a:t>
            </a:r>
            <a:endParaRPr lang="sl-SI" sz="32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49" y="230901"/>
            <a:ext cx="2932963" cy="19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81403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222</Words>
  <Application>Microsoft Office PowerPoint</Application>
  <PresentationFormat>Širokozaslonsko</PresentationFormat>
  <Paragraphs>32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Jata</vt:lpstr>
      <vt:lpstr>GIUSEPPE VERDI</vt:lpstr>
      <vt:lpstr>ŽIVLJENJE</vt:lpstr>
      <vt:lpstr>OPERE</vt:lpstr>
      <vt:lpstr>OPERNE HIŠE – ali veš, kje se nahajajo?</vt:lpstr>
      <vt:lpstr>RICHARD WAGNER</vt:lpstr>
      <vt:lpstr>RICHARD WAGNER</vt:lpstr>
      <vt:lpstr>R. WAGNER</vt:lpstr>
      <vt:lpstr>DELA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VERDI</dc:title>
  <dc:creator>Uporabnik</dc:creator>
  <cp:lastModifiedBy>Štemberger PC</cp:lastModifiedBy>
  <cp:revision>3</cp:revision>
  <dcterms:created xsi:type="dcterms:W3CDTF">2020-05-22T09:18:42Z</dcterms:created>
  <dcterms:modified xsi:type="dcterms:W3CDTF">2020-05-23T11:08:33Z</dcterms:modified>
</cp:coreProperties>
</file>